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4" r:id="rId2"/>
    <p:sldId id="375" r:id="rId3"/>
    <p:sldId id="376" r:id="rId4"/>
    <p:sldId id="315" r:id="rId5"/>
    <p:sldId id="381" r:id="rId6"/>
    <p:sldId id="382" r:id="rId7"/>
    <p:sldId id="383" r:id="rId8"/>
    <p:sldId id="384" r:id="rId9"/>
    <p:sldId id="385" r:id="rId10"/>
    <p:sldId id="420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7" r:id="rId19"/>
    <p:sldId id="398" r:id="rId20"/>
    <p:sldId id="399" r:id="rId21"/>
    <p:sldId id="401" r:id="rId22"/>
    <p:sldId id="400" r:id="rId23"/>
    <p:sldId id="403" r:id="rId24"/>
    <p:sldId id="405" r:id="rId25"/>
    <p:sldId id="406" r:id="rId26"/>
    <p:sldId id="410" r:id="rId27"/>
    <p:sldId id="411" r:id="rId28"/>
    <p:sldId id="412" r:id="rId29"/>
    <p:sldId id="413" r:id="rId30"/>
    <p:sldId id="414" r:id="rId31"/>
    <p:sldId id="430" r:id="rId32"/>
    <p:sldId id="429" r:id="rId33"/>
    <p:sldId id="431" r:id="rId34"/>
    <p:sldId id="434" r:id="rId35"/>
    <p:sldId id="435" r:id="rId36"/>
    <p:sldId id="432" r:id="rId37"/>
    <p:sldId id="438" r:id="rId38"/>
    <p:sldId id="437" r:id="rId39"/>
    <p:sldId id="415" r:id="rId40"/>
    <p:sldId id="419" r:id="rId41"/>
    <p:sldId id="427" r:id="rId42"/>
    <p:sldId id="433" r:id="rId43"/>
    <p:sldId id="426" r:id="rId44"/>
    <p:sldId id="439" r:id="rId45"/>
    <p:sldId id="436" r:id="rId46"/>
    <p:sldId id="440" r:id="rId47"/>
    <p:sldId id="441" r:id="rId48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ACCB-A8E3-47CC-9BD9-9E3947E8C694}" type="datetimeFigureOut">
              <a:rPr lang="en-PH" smtClean="0"/>
              <a:t>02/12/2021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9D91-52DD-411C-8538-2FA7D8193B1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57386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ACCB-A8E3-47CC-9BD9-9E3947E8C694}" type="datetimeFigureOut">
              <a:rPr lang="en-PH" smtClean="0"/>
              <a:t>02/12/2021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9D91-52DD-411C-8538-2FA7D8193B1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4120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ACCB-A8E3-47CC-9BD9-9E3947E8C694}" type="datetimeFigureOut">
              <a:rPr lang="en-PH" smtClean="0"/>
              <a:t>02/12/2021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9D91-52DD-411C-8538-2FA7D8193B1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83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ACCB-A8E3-47CC-9BD9-9E3947E8C694}" type="datetimeFigureOut">
              <a:rPr lang="en-PH" smtClean="0"/>
              <a:t>02/12/2021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9D91-52DD-411C-8538-2FA7D8193B1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5080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ACCB-A8E3-47CC-9BD9-9E3947E8C694}" type="datetimeFigureOut">
              <a:rPr lang="en-PH" smtClean="0"/>
              <a:t>02/12/2021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9D91-52DD-411C-8538-2FA7D8193B1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3449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ACCB-A8E3-47CC-9BD9-9E3947E8C694}" type="datetimeFigureOut">
              <a:rPr lang="en-PH" smtClean="0"/>
              <a:t>02/12/2021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9D91-52DD-411C-8538-2FA7D8193B1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48424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ACCB-A8E3-47CC-9BD9-9E3947E8C694}" type="datetimeFigureOut">
              <a:rPr lang="en-PH" smtClean="0"/>
              <a:t>02/12/2021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9D91-52DD-411C-8538-2FA7D8193B1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5380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ACCB-A8E3-47CC-9BD9-9E3947E8C694}" type="datetimeFigureOut">
              <a:rPr lang="en-PH" smtClean="0"/>
              <a:t>02/12/2021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9D91-52DD-411C-8538-2FA7D8193B1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64341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ACCB-A8E3-47CC-9BD9-9E3947E8C694}" type="datetimeFigureOut">
              <a:rPr lang="en-PH" smtClean="0"/>
              <a:t>02/12/2021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9D91-52DD-411C-8538-2FA7D8193B1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275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ACCB-A8E3-47CC-9BD9-9E3947E8C694}" type="datetimeFigureOut">
              <a:rPr lang="en-PH" smtClean="0"/>
              <a:t>02/12/2021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9D91-52DD-411C-8538-2FA7D8193B1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57364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ACCB-A8E3-47CC-9BD9-9E3947E8C694}" type="datetimeFigureOut">
              <a:rPr lang="en-PH" smtClean="0"/>
              <a:t>02/12/2021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9D91-52DD-411C-8538-2FA7D8193B1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87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2ACCB-A8E3-47CC-9BD9-9E3947E8C694}" type="datetimeFigureOut">
              <a:rPr lang="en-PH" smtClean="0"/>
              <a:t>02/12/2021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59D91-52DD-411C-8538-2FA7D8193B1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2481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57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0F0AA2-EB68-40D9-95A8-972BD17DBC09}"/>
              </a:ext>
            </a:extLst>
          </p:cNvPr>
          <p:cNvSpPr txBox="1"/>
          <p:nvPr/>
        </p:nvSpPr>
        <p:spPr>
          <a:xfrm>
            <a:off x="2528596" y="5262466"/>
            <a:ext cx="7809722" cy="7078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RANGE: 15 and above</a:t>
            </a:r>
            <a:endParaRPr lang="en-PH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761B2-6BC0-43B4-8D2D-9F9A81305BC4}"/>
              </a:ext>
            </a:extLst>
          </p:cNvPr>
          <p:cNvSpPr txBox="1"/>
          <p:nvPr/>
        </p:nvSpPr>
        <p:spPr>
          <a:xfrm>
            <a:off x="432318" y="357674"/>
            <a:ext cx="7134809" cy="7078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GATHERING</a:t>
            </a:r>
            <a:endParaRPr lang="en-PH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714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-Untitle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3919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-Untitle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221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-Untitled-copy-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0492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04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-Untitled-copy-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1554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-Untitled-copy-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0506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-Untitle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9616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-Untitled-copy-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33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-Untitled-copy-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403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2426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-Untitled-copy-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7550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-Untitled-copy-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7805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-Untitled-copy-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6766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-Untitled-copy-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838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-Untitled-copy-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8242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6-Untitled-copy-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7972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2667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1431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0200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929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0840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0069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5A894B-7553-40C3-B50C-BAE2A3B76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77" y="1326015"/>
            <a:ext cx="8139761" cy="455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9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CAB257-7A0D-48DE-BF5C-7C89C3080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346" y="1436913"/>
            <a:ext cx="7418008" cy="418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37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9488D4-D59B-4677-A9AE-A6BE0515F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197" y="1511560"/>
            <a:ext cx="7312889" cy="41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63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5DC2FC-1527-4C67-906F-7C5E81D96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445" y="1278293"/>
            <a:ext cx="8135731" cy="458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62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29C03F-6CEF-43A3-832F-3DAD215AE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632" y="1203649"/>
            <a:ext cx="8445316" cy="47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72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354268-42A3-4DAD-8B85-7A906494C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993" y="1798773"/>
            <a:ext cx="6801344" cy="3823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690153-BDD3-4E12-B91B-A0902E2B3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6578"/>
            <a:ext cx="7069494" cy="392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9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B1B4E5-BD11-4D81-94FA-781E7703C9DE}"/>
              </a:ext>
            </a:extLst>
          </p:cNvPr>
          <p:cNvSpPr txBox="1"/>
          <p:nvPr/>
        </p:nvSpPr>
        <p:spPr>
          <a:xfrm>
            <a:off x="242596" y="345233"/>
            <a:ext cx="4170784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ART</a:t>
            </a:r>
            <a:endParaRPr lang="en-PH" sz="5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242FE4-0F33-4FFB-A7B4-8DBCFA4BD2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39" y="1124391"/>
            <a:ext cx="5852172" cy="3291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D7962-3DDD-4F91-8FF7-BA891A1F81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49" y="137153"/>
            <a:ext cx="5852172" cy="3291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A20A37-3A52-4004-9E66-B5FBA1756C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30" y="3429000"/>
            <a:ext cx="5852160" cy="3291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01ADFD-978C-4419-A1B9-798AA8191E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8" y="3494067"/>
            <a:ext cx="5852172" cy="32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39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1AF344-BE14-473A-BE5E-7611229C2B09}"/>
              </a:ext>
            </a:extLst>
          </p:cNvPr>
          <p:cNvSpPr txBox="1"/>
          <p:nvPr/>
        </p:nvSpPr>
        <p:spPr>
          <a:xfrm>
            <a:off x="242596" y="335902"/>
            <a:ext cx="4385388" cy="110799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endParaRPr lang="en-PH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DC51FC-30FF-4EEE-81E9-895DB066E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27411" y="1705156"/>
            <a:ext cx="9603471" cy="4756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ACC6E0-2E4C-43C8-B46E-C3B7ED8E83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825"/>
          <a:stretch/>
        </p:blipFill>
        <p:spPr>
          <a:xfrm>
            <a:off x="5806358" y="1705156"/>
            <a:ext cx="6385642" cy="384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2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ope &amp; limitaions of the study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5267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rassm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800" y="355600"/>
            <a:ext cx="10604500" cy="596503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884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8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18.png">
            <a:extLst>
              <a:ext uri="{FF2B5EF4-FFF2-40B4-BE49-F238E27FC236}">
                <a16:creationId xmlns:a16="http://schemas.microsoft.com/office/drawing/2014/main" id="{0C7BB01B-3E47-4F9A-857A-8016997A1B1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990530" y="1239287"/>
            <a:ext cx="7470710" cy="541344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52257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0221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472C51-DD98-4182-95D1-6A27CB7C4BE9}"/>
              </a:ext>
            </a:extLst>
          </p:cNvPr>
          <p:cNvSpPr txBox="1"/>
          <p:nvPr/>
        </p:nvSpPr>
        <p:spPr>
          <a:xfrm>
            <a:off x="121298" y="2967335"/>
            <a:ext cx="12192000" cy="110799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Arial" panose="020B0604020202020204" pitchFamily="34" charset="0"/>
                <a:cs typeface="Arial" panose="020B0604020202020204" pitchFamily="34" charset="0"/>
              </a:rPr>
              <a:t>RESULTS AND DISCUSSION</a:t>
            </a:r>
            <a:endParaRPr lang="en-PH" sz="6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308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6467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16EF2F-7324-46CE-8717-2B2A31B2BA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2" y="781354"/>
            <a:ext cx="10445765" cy="43971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9349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D3F594-323E-4665-8B62-22B2045816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20" y="1117257"/>
            <a:ext cx="10578759" cy="4453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5074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02A772-F3A7-4383-BFDD-8D1BAC4B59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99" y="1202440"/>
            <a:ext cx="10578760" cy="4453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65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F11F53-67C3-4CC0-AED2-071A9F067B16}"/>
              </a:ext>
            </a:extLst>
          </p:cNvPr>
          <p:cNvSpPr txBox="1"/>
          <p:nvPr/>
        </p:nvSpPr>
        <p:spPr>
          <a:xfrm>
            <a:off x="2444621" y="2274838"/>
            <a:ext cx="8052318" cy="230832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7200" dirty="0"/>
              <a:t>PROGRAM DEMONSTRATION</a:t>
            </a:r>
            <a:endParaRPr lang="en-PH" sz="7200" dirty="0"/>
          </a:p>
        </p:txBody>
      </p:sp>
    </p:spTree>
    <p:extLst>
      <p:ext uri="{BB962C8B-B14F-4D97-AF65-F5344CB8AC3E}">
        <p14:creationId xmlns:p14="http://schemas.microsoft.com/office/powerpoint/2010/main" val="3201939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-Untitle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488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-Untitle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6247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-Untitle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4787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-Untitle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5125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-Untitled-copy-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0687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</TotalTime>
  <Words>15</Words>
  <Application>Microsoft Office PowerPoint</Application>
  <PresentationFormat>Widescreen</PresentationFormat>
  <Paragraphs>6</Paragraphs>
  <Slides>47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Dagal, Jan Kenette (Student)</dc:creator>
  <cp:lastModifiedBy>Dagal, Jan Kenette (Student)</cp:lastModifiedBy>
  <cp:revision>12</cp:revision>
  <dcterms:created xsi:type="dcterms:W3CDTF">2021-05-03T09:31:23Z</dcterms:created>
  <dcterms:modified xsi:type="dcterms:W3CDTF">2021-12-01T21:01:28Z</dcterms:modified>
</cp:coreProperties>
</file>